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Temperature</a:t>
            </a:r>
            <a:br>
              <a:rPr lang="en-US" altLang="ja-JP" dirty="0" smtClean="0"/>
            </a:br>
            <a:r>
              <a:rPr lang="en-US" altLang="ja-JP" dirty="0" smtClean="0"/>
              <a:t>Chiba campaign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804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3" y="864705"/>
            <a:ext cx="7683499" cy="597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Report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8661" y="1162878"/>
            <a:ext cx="118573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18</a:t>
            </a:r>
            <a:r>
              <a:rPr kumimoji="1" lang="ja-JP" altLang="en-US" sz="2400" dirty="0" smtClean="0"/>
              <a:t>日</a:t>
            </a:r>
            <a:endParaRPr kumimoji="1"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天気：雨のち晴れ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400" dirty="0" smtClean="0"/>
              <a:t>11</a:t>
            </a:r>
            <a:r>
              <a:rPr kumimoji="1" lang="ja-JP" altLang="en-US" sz="2400" dirty="0" smtClean="0"/>
              <a:t>月</a:t>
            </a:r>
            <a:r>
              <a:rPr kumimoji="1" lang="en-US" altLang="ja-JP" sz="2400" dirty="0" smtClean="0"/>
              <a:t>19</a:t>
            </a:r>
            <a:r>
              <a:rPr kumimoji="1" lang="ja-JP" altLang="en-US" sz="2400" dirty="0" smtClean="0"/>
              <a:t>日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　天気：曇りのち晴れ（早朝に雨）</a:t>
            </a:r>
            <a:endParaRPr lang="en-US" altLang="ja-JP" sz="2400" dirty="0" smtClean="0"/>
          </a:p>
          <a:p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endParaRPr kumimoji="1" lang="en-US" altLang="ja-JP" sz="24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400" dirty="0" smtClean="0"/>
              <a:t>11</a:t>
            </a:r>
            <a:r>
              <a:rPr lang="ja-JP" altLang="en-US" sz="2400" dirty="0" smtClean="0"/>
              <a:t>月</a:t>
            </a:r>
            <a:r>
              <a:rPr lang="en-US" altLang="ja-JP" sz="2400" dirty="0" smtClean="0"/>
              <a:t>20</a:t>
            </a:r>
            <a:r>
              <a:rPr lang="ja-JP" altLang="en-US" sz="2400" dirty="0" smtClean="0"/>
              <a:t>日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天気：快晴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雲が少なく、とても過ごしやすい天気であった。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269064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7</Words>
  <Application>Microsoft Office PowerPoint</Application>
  <PresentationFormat>ワイド画面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Arial Black</vt:lpstr>
      <vt:lpstr>Wingdings</vt:lpstr>
      <vt:lpstr>Office テーマ</vt:lpstr>
      <vt:lpstr>Temperature Chiba campaign</vt:lpstr>
      <vt:lpstr>Temperature</vt:lpstr>
      <vt:lpstr>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6</cp:revision>
  <dcterms:created xsi:type="dcterms:W3CDTF">2018-11-14T06:41:18Z</dcterms:created>
  <dcterms:modified xsi:type="dcterms:W3CDTF">2019-11-20T09:03:39Z</dcterms:modified>
</cp:coreProperties>
</file>